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013200" cy="2235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190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2438400" y="787400"/>
            <a:ext cx="0" cy="190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4102100" y="787400"/>
            <a:ext cx="0" cy="1905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7" name=""/>
          <p:cNvSpPr/>
          <p:nvPr/>
        </p:nvSpPr>
        <p:spPr>
          <a:xfrm>
            <a:off x="2336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40132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9" name=""/>
          <p:cNvSpPr/>
          <p:nvPr/>
        </p:nvSpPr>
        <p:spPr>
          <a:xfrm>
            <a:off x="1343685" y="825500"/>
            <a:ext cx="4431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SYN</a:t>
            </a:r>
          </a:p>
        </p:txBody>
      </p:sp>
      <p:cxnSp>
        <p:nvCxnSpPr>
          <p:cNvPr id="10" name=""/>
          <p:cNvCxnSpPr/>
          <p:nvPr/>
        </p:nvCxnSpPr>
        <p:spPr>
          <a:xfrm>
            <a:off x="793750" y="10604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230045" y="1193800"/>
            <a:ext cx="86095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SYNACK</a:t>
            </a:r>
          </a:p>
        </p:txBody>
      </p:sp>
      <p:cxnSp>
        <p:nvCxnSpPr>
          <p:cNvPr id="12" name=""/>
          <p:cNvCxnSpPr/>
          <p:nvPr/>
        </p:nvCxnSpPr>
        <p:spPr>
          <a:xfrm flipH="1">
            <a:off x="793750" y="14287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343685" y="1562100"/>
            <a:ext cx="4431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ACK</a:t>
            </a:r>
          </a:p>
        </p:txBody>
      </p:sp>
      <p:cxnSp>
        <p:nvCxnSpPr>
          <p:cNvPr id="14" name=""/>
          <p:cNvCxnSpPr/>
          <p:nvPr/>
        </p:nvCxnSpPr>
        <p:spPr>
          <a:xfrm>
            <a:off x="793750" y="1797050"/>
            <a:ext cx="16383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3001035" y="1930400"/>
            <a:ext cx="4431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SYN</a:t>
            </a:r>
          </a:p>
        </p:txBody>
      </p:sp>
      <p:cxnSp>
        <p:nvCxnSpPr>
          <p:cNvPr id="16" name=""/>
          <p:cNvCxnSpPr/>
          <p:nvPr/>
        </p:nvCxnSpPr>
        <p:spPr>
          <a:xfrm>
            <a:off x="2444750" y="21653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7" name=""/>
          <p:cNvSpPr/>
          <p:nvPr/>
        </p:nvSpPr>
        <p:spPr>
          <a:xfrm>
            <a:off x="2887395" y="2298700"/>
            <a:ext cx="86095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SYNACK</a:t>
            </a:r>
          </a:p>
        </p:txBody>
      </p:sp>
      <p:cxnSp>
        <p:nvCxnSpPr>
          <p:cNvPr id="18" name=""/>
          <p:cNvCxnSpPr/>
          <p:nvPr/>
        </p:nvCxnSpPr>
        <p:spPr>
          <a:xfrm flipH="1">
            <a:off x="3547533" y="2533650"/>
            <a:ext cx="548216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887395" y="2298700"/>
            <a:ext cx="86095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SYNACK</a:t>
            </a:r>
          </a:p>
        </p:txBody>
      </p:sp>
      <p:cxnSp>
        <p:nvCxnSpPr>
          <p:cNvPr id="20" name=""/>
          <p:cNvCxnSpPr/>
          <p:nvPr/>
        </p:nvCxnSpPr>
        <p:spPr>
          <a:xfrm flipH="1">
            <a:off x="2444750" y="2533650"/>
            <a:ext cx="1102783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E0E0E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3511909" y="24980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 flipH="1">
            <a:off x="3511909" y="2498026"/>
            <a:ext cx="71247" cy="71247"/>
          </a:xfrm>
          <a:prstGeom prst="line"/>
          <a:ln w="254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23" name=""/>
          <p:cNvSpPr/>
          <p:nvPr/>
        </p:nvSpPr>
        <p:spPr>
          <a:xfrm>
            <a:off x="1283208" y="2076450"/>
            <a:ext cx="1616887" cy="299400"/>
          </a:xfrm>
          <a:custGeom>
            <a:pathLst>
              <a:path w="1616887" h="299400">
                <a:moveTo>
                  <a:pt x="645781" y="190500"/>
                </a:moveTo>
                <a:lnTo>
                  <a:pt x="0" y="190500"/>
                </a:lnTo>
                <a:lnTo>
                  <a:pt x="0" y="0"/>
                </a:lnTo>
                <a:lnTo>
                  <a:pt x="938784" y="0"/>
                </a:lnTo>
                <a:lnTo>
                  <a:pt x="938784" y="133126"/>
                </a:lnTo>
                <a:lnTo>
                  <a:pt x="1616887" y="299400"/>
                </a:lnTo>
                <a:lnTo>
                  <a:pt x="645781" y="190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4" name=""/>
          <p:cNvSpPr/>
          <p:nvPr/>
        </p:nvSpPr>
        <p:spPr>
          <a:xfrm>
            <a:off x="1283208" y="2076450"/>
            <a:ext cx="938784" cy="190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Lost, so we fail.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